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Data de atualização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Imagem_Fatura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Imagem_Indicador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02-SIASG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Imagem_Indicador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Mês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03-SIAPA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04-SICONV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05-SCDP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06-C.SIPEC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07-PEN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08-INOVA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12-SI.SISP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13-DECIP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Imagem_Fatura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Imagem_Indicador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Mês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Mês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Contrato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actionButton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Imagem_Previsto e Reslizado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Imagem_Fatura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Imagem_Indicador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Imagem_Previsto e Reslizado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Imagem_Fatura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Imagem_Indicador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13 - DECIP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12 - SI-SISP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08 - INOVA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07 - 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06 - SIPEC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05 - SCDP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04 - SICONV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03 - SIAPA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02 - SIASG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Contrato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Volumetia de Encerramento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Dispersão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02-SIASG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Imagem_Previsto e Reslizado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Imagem_Fatura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Imagem_Indicador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clusteredBarChart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multiRowCard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multiRowCard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multiRowCard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Imagem_Previsto e Reslizado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Imagem_Fatura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Imagem_Indicador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clusteredBarChart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multiRowCard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multiRowCard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Imagem_Previsto e Reslizado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Imagem_Fatura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Imagem_Indicador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textbox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multiRowCard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multiRowCard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multiRowCard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pivotTable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Imagem_Previsto e Reslizado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Imagem_Fatura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Imagem_Indicador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basicShape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slicer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pp.powerbi.com/groups/me/reports/459bd1c8-224a-41bc-9b87-0663af949877/?pbi_source=PowerPoint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.powerbi.com/groups/me/reports/459bd1c8-224a-41bc-9b87-0663af949877/?pbi_source=PowerPoint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.powerbi.com/groups/me/reports/459bd1c8-224a-41bc-9b87-0663af949877/?pbi_source=PowerPoint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.powerbi.com/groups/me/reports/459bd1c8-224a-41bc-9b87-0663af949877/?pbi_source=PowerPoint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pp.powerbi.com/groups/me/reports/459bd1c8-224a-41bc-9b87-0663af949877/?pbi_source=PowerPoint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pp.powerbi.com/groups/me/reports/459bd1c8-224a-41bc-9b87-0663af949877/?pbi_source=PowerPoint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p.powerbi.com/groups/me/reports/459bd1c8-224a-41bc-9b87-0663af949877/?pbi_source=PowerPoint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pp.powerbi.com/groups/me/reports/459bd1c8-224a-41bc-9b87-0663af949877/?pbi_source=PowerPoint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pp.powerbi.com/groups/me/reports/459bd1c8-224a-41bc-9b87-0663af949877/?pbi_source=PowerPoint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title="This slide contains the following visuals: Data de atualização ,image ,Imagem_Fatura ,Imagem_Indicador ,basicShape ,basicShape ,textbox ,textbox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title="This slide contains the following visuals: 02-SIASG ,image ,image ,Imagem_Indicador ,basicShape ,basicShape ,textbox ,Mês ,LECOM ,textbox ,03-SIAPA ,04-SICONV ,05-SCDP ,06-C.SIPEC ,07-PEN ,08-INOVA ,12-SI.SISP ,13-DECIP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 title="This slide contains the following visuals: image ,Imagem_Fatura ,Imagem_Indicador ,basicShape ,basicShape ,Mês ,tableEx ,textbox ,tableEx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 title="This slide contains the following visuals: Mês ,Contrato ,actionButton ,tableEx ,tableEx ,Imagem_Previsto e Reslizado ,Imagem_Fatura ,Imagem_Indicador ,basicShape ,basicShape ,card ,slicer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 title="This slide contains the following visuals: Imagem_Previsto e Reslizado ,Imagem_Fatura ,Imagem_Indicador ,basicShape ,basicShape ,textbox ,LECOM ,13 - DECIP ,12 - SI-SISP ,08 - INOVA ,07 - PEN ,06 - SIPEC ,05 - SCDP ,04 - SICONV ,03 - SIAPA ,02 - SIASG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 title="This slide contains the following visuals: Contrato ,Volumetia de Encerramento ,Dispersão ,02-SIASG ,Imagem_Previsto e Reslizado ,Imagem_Fatura ,Imagem_Indicador ,basicShape ,basicShape ,textbox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 title="This slide contains the following visuals: textbox ,clusteredBarChart ,multiRowCard ,multiRowCard ,multiRowCard ,tableEx ,Imagem_Previsto e Reslizado ,Imagem_Fatura ,Imagem_Indicador ,basicShape ,basicShape ,slicer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 title="This slide contains the following visuals: textbox ,clusteredBarChart ,multiRowCard ,multiRowCard ,tableEx ,Imagem_Previsto e Reslizado ,Imagem_Fatura ,Imagem_Indicador ,basicShape ,basicShape ,slicer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 title="This slide contains the following visuals: textbox ,multiRowCard ,multiRowCard ,multiRowCard ,pivotTable ,Imagem_Previsto e Reslizado ,Imagem_Fatura ,Imagem_Indicador ,basicShape ,basicShape ,slicer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